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3" r:id="rId4"/>
    <p:sldId id="264" r:id="rId5"/>
    <p:sldId id="265" r:id="rId6"/>
    <p:sldId id="266" r:id="rId7"/>
    <p:sldId id="257" r:id="rId8"/>
    <p:sldId id="262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58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u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000"/>
    <a:srgbClr val="0CEA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A93F34-354E-4BD1-8E03-94C65FDAA86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FE5EC4C-7901-4BC0-9659-E40A22526292}">
      <dgm:prSet phldrT="[Texto]"/>
      <dgm:spPr/>
      <dgm:t>
        <a:bodyPr/>
        <a:lstStyle/>
        <a:p>
          <a:r>
            <a:rPr lang="es-MX" dirty="0" smtClean="0"/>
            <a:t>No militares</a:t>
          </a:r>
          <a:endParaRPr lang="es-MX" dirty="0"/>
        </a:p>
      </dgm:t>
    </dgm:pt>
    <dgm:pt modelId="{C10FBE0D-6CED-41E4-B104-ED4CE026EEC0}" type="parTrans" cxnId="{F80AE2A4-620A-45E7-90AF-BC87D3B27742}">
      <dgm:prSet/>
      <dgm:spPr/>
      <dgm:t>
        <a:bodyPr/>
        <a:lstStyle/>
        <a:p>
          <a:endParaRPr lang="es-MX"/>
        </a:p>
      </dgm:t>
    </dgm:pt>
    <dgm:pt modelId="{B0608C2A-8D6E-4F34-A63F-9E657681EB31}" type="sibTrans" cxnId="{F80AE2A4-620A-45E7-90AF-BC87D3B27742}">
      <dgm:prSet/>
      <dgm:spPr/>
      <dgm:t>
        <a:bodyPr/>
        <a:lstStyle/>
        <a:p>
          <a:endParaRPr lang="es-MX"/>
        </a:p>
      </dgm:t>
    </dgm:pt>
    <dgm:pt modelId="{37B44D41-6B03-4760-BE50-0FA09496234F}">
      <dgm:prSet phldrT="[Texto]"/>
      <dgm:spPr/>
      <dgm:t>
        <a:bodyPr/>
        <a:lstStyle/>
        <a:p>
          <a:r>
            <a:rPr lang="es-MX" dirty="0" smtClean="0"/>
            <a:t>Inacción</a:t>
          </a:r>
          <a:endParaRPr lang="es-MX" dirty="0"/>
        </a:p>
      </dgm:t>
    </dgm:pt>
    <dgm:pt modelId="{DE0C01A7-8236-464A-AE0E-A006D2F4B012}" type="parTrans" cxnId="{6E93A88B-4077-4160-B34E-5DB4DC6DCA33}">
      <dgm:prSet/>
      <dgm:spPr/>
      <dgm:t>
        <a:bodyPr/>
        <a:lstStyle/>
        <a:p>
          <a:endParaRPr lang="es-MX"/>
        </a:p>
      </dgm:t>
    </dgm:pt>
    <dgm:pt modelId="{7D757310-696B-4FF7-ADD5-D1A8AF4E75C4}" type="sibTrans" cxnId="{6E93A88B-4077-4160-B34E-5DB4DC6DCA33}">
      <dgm:prSet/>
      <dgm:spPr/>
      <dgm:t>
        <a:bodyPr/>
        <a:lstStyle/>
        <a:p>
          <a:endParaRPr lang="es-MX"/>
        </a:p>
      </dgm:t>
    </dgm:pt>
    <dgm:pt modelId="{73B46097-4234-4ABD-AA8E-509E1E0D026F}">
      <dgm:prSet phldrT="[Texto]"/>
      <dgm:spPr/>
      <dgm:t>
        <a:bodyPr/>
        <a:lstStyle/>
        <a:p>
          <a:r>
            <a:rPr lang="es-MX" dirty="0" smtClean="0"/>
            <a:t>Militares</a:t>
          </a:r>
          <a:endParaRPr lang="es-MX" dirty="0"/>
        </a:p>
      </dgm:t>
    </dgm:pt>
    <dgm:pt modelId="{E600659B-1705-4A81-9C21-ABDFB34440B3}" type="parTrans" cxnId="{CDDB2725-C87B-45CB-A2AB-2E4660BE1574}">
      <dgm:prSet/>
      <dgm:spPr/>
      <dgm:t>
        <a:bodyPr/>
        <a:lstStyle/>
        <a:p>
          <a:endParaRPr lang="es-MX"/>
        </a:p>
      </dgm:t>
    </dgm:pt>
    <dgm:pt modelId="{F8486F11-CF72-4F19-A366-7A28373C7C5E}" type="sibTrans" cxnId="{CDDB2725-C87B-45CB-A2AB-2E4660BE1574}">
      <dgm:prSet/>
      <dgm:spPr/>
      <dgm:t>
        <a:bodyPr/>
        <a:lstStyle/>
        <a:p>
          <a:endParaRPr lang="es-MX"/>
        </a:p>
      </dgm:t>
    </dgm:pt>
    <dgm:pt modelId="{DACEA0C8-AD68-47CC-B386-509B3710BB8C}">
      <dgm:prSet phldrT="[Texto]"/>
      <dgm:spPr/>
      <dgm:t>
        <a:bodyPr/>
        <a:lstStyle/>
        <a:p>
          <a:r>
            <a:rPr lang="es-MX" dirty="0" smtClean="0"/>
            <a:t>Bloqueo naval</a:t>
          </a:r>
          <a:endParaRPr lang="es-MX" dirty="0"/>
        </a:p>
      </dgm:t>
    </dgm:pt>
    <dgm:pt modelId="{D3EB90C3-7781-46EA-85D3-06FAC6E67B69}" type="parTrans" cxnId="{FE889618-5FAC-4809-ADAB-2B264F5C24CF}">
      <dgm:prSet/>
      <dgm:spPr/>
      <dgm:t>
        <a:bodyPr/>
        <a:lstStyle/>
        <a:p>
          <a:endParaRPr lang="es-MX"/>
        </a:p>
      </dgm:t>
    </dgm:pt>
    <dgm:pt modelId="{68614BDC-F4CF-47B5-BDE4-D5F0F2DC3F45}" type="sibTrans" cxnId="{FE889618-5FAC-4809-ADAB-2B264F5C24CF}">
      <dgm:prSet/>
      <dgm:spPr/>
      <dgm:t>
        <a:bodyPr/>
        <a:lstStyle/>
        <a:p>
          <a:endParaRPr lang="es-MX"/>
        </a:p>
      </dgm:t>
    </dgm:pt>
    <dgm:pt modelId="{5560A25B-C143-4730-A252-D8F2E4156F6D}">
      <dgm:prSet phldrT="[Texto]"/>
      <dgm:spPr/>
      <dgm:t>
        <a:bodyPr/>
        <a:lstStyle/>
        <a:p>
          <a:r>
            <a:rPr lang="es-MX" dirty="0" smtClean="0"/>
            <a:t>Ataque Aéreo</a:t>
          </a:r>
          <a:endParaRPr lang="es-MX" dirty="0"/>
        </a:p>
      </dgm:t>
    </dgm:pt>
    <dgm:pt modelId="{02F60B8B-6B54-44F0-B5B9-A252E2B67718}" type="parTrans" cxnId="{D366D294-5BED-4A35-987F-119B0CEDBF17}">
      <dgm:prSet/>
      <dgm:spPr/>
      <dgm:t>
        <a:bodyPr/>
        <a:lstStyle/>
        <a:p>
          <a:endParaRPr lang="es-MX"/>
        </a:p>
      </dgm:t>
    </dgm:pt>
    <dgm:pt modelId="{BDB19597-F5D5-42EB-904A-8BA872D235E4}" type="sibTrans" cxnId="{D366D294-5BED-4A35-987F-119B0CEDBF17}">
      <dgm:prSet/>
      <dgm:spPr/>
      <dgm:t>
        <a:bodyPr/>
        <a:lstStyle/>
        <a:p>
          <a:endParaRPr lang="es-MX"/>
        </a:p>
      </dgm:t>
    </dgm:pt>
    <dgm:pt modelId="{34FAEB45-3FAD-41DF-A077-FB9289A75DF6}">
      <dgm:prSet/>
      <dgm:spPr/>
      <dgm:t>
        <a:bodyPr/>
        <a:lstStyle/>
        <a:p>
          <a:r>
            <a:rPr lang="es-MX" dirty="0" smtClean="0"/>
            <a:t>Carta diplomática</a:t>
          </a:r>
          <a:endParaRPr lang="es-MX" dirty="0"/>
        </a:p>
      </dgm:t>
    </dgm:pt>
    <dgm:pt modelId="{D3CDF5CF-1840-4835-ABE0-41AE673293E7}" type="parTrans" cxnId="{3602C5E2-9369-4879-A7A5-1006B44D25B7}">
      <dgm:prSet/>
      <dgm:spPr/>
      <dgm:t>
        <a:bodyPr/>
        <a:lstStyle/>
        <a:p>
          <a:endParaRPr lang="es-MX"/>
        </a:p>
      </dgm:t>
    </dgm:pt>
    <dgm:pt modelId="{6A55F59C-4F4E-48D5-AA06-BCDB4795CC91}" type="sibTrans" cxnId="{3602C5E2-9369-4879-A7A5-1006B44D25B7}">
      <dgm:prSet/>
      <dgm:spPr/>
      <dgm:t>
        <a:bodyPr/>
        <a:lstStyle/>
        <a:p>
          <a:endParaRPr lang="es-MX"/>
        </a:p>
      </dgm:t>
    </dgm:pt>
    <dgm:pt modelId="{0288BC46-960F-4530-96E5-405B2F9FF2AA}" type="pres">
      <dgm:prSet presAssocID="{5EA93F34-354E-4BD1-8E03-94C65FDAA86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062AF43-1F89-4A64-B33D-5BDF14BBE5AB}" type="pres">
      <dgm:prSet presAssocID="{0FE5EC4C-7901-4BC0-9659-E40A22526292}" presName="root" presStyleCnt="0"/>
      <dgm:spPr/>
    </dgm:pt>
    <dgm:pt modelId="{AFB24A63-F1A0-4813-A31B-5A2B030B541D}" type="pres">
      <dgm:prSet presAssocID="{0FE5EC4C-7901-4BC0-9659-E40A22526292}" presName="rootComposite" presStyleCnt="0"/>
      <dgm:spPr/>
    </dgm:pt>
    <dgm:pt modelId="{25957146-ACD2-4B53-8220-99428F8B8CA2}" type="pres">
      <dgm:prSet presAssocID="{0FE5EC4C-7901-4BC0-9659-E40A22526292}" presName="rootText" presStyleLbl="node1" presStyleIdx="0" presStyleCnt="2"/>
      <dgm:spPr/>
      <dgm:t>
        <a:bodyPr/>
        <a:lstStyle/>
        <a:p>
          <a:endParaRPr lang="es-MX"/>
        </a:p>
      </dgm:t>
    </dgm:pt>
    <dgm:pt modelId="{80B37817-B129-4FF8-88CD-165A14629FCB}" type="pres">
      <dgm:prSet presAssocID="{0FE5EC4C-7901-4BC0-9659-E40A22526292}" presName="rootConnector" presStyleLbl="node1" presStyleIdx="0" presStyleCnt="2"/>
      <dgm:spPr/>
      <dgm:t>
        <a:bodyPr/>
        <a:lstStyle/>
        <a:p>
          <a:endParaRPr lang="es-MX"/>
        </a:p>
      </dgm:t>
    </dgm:pt>
    <dgm:pt modelId="{DBD2825C-60BB-4E57-AFF9-F57004541DED}" type="pres">
      <dgm:prSet presAssocID="{0FE5EC4C-7901-4BC0-9659-E40A22526292}" presName="childShape" presStyleCnt="0"/>
      <dgm:spPr/>
    </dgm:pt>
    <dgm:pt modelId="{09E61585-1CA6-45AD-A5C7-0E5AEFB3A6F6}" type="pres">
      <dgm:prSet presAssocID="{DE0C01A7-8236-464A-AE0E-A006D2F4B012}" presName="Name13" presStyleLbl="parChTrans1D2" presStyleIdx="0" presStyleCnt="4"/>
      <dgm:spPr/>
      <dgm:t>
        <a:bodyPr/>
        <a:lstStyle/>
        <a:p>
          <a:endParaRPr lang="es-MX"/>
        </a:p>
      </dgm:t>
    </dgm:pt>
    <dgm:pt modelId="{C846C088-C1C9-484F-B0ED-C10DD280B197}" type="pres">
      <dgm:prSet presAssocID="{37B44D41-6B03-4760-BE50-0FA09496234F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C0AD88-0154-4CDE-BEC2-BCD3A76706B8}" type="pres">
      <dgm:prSet presAssocID="{D3CDF5CF-1840-4835-ABE0-41AE673293E7}" presName="Name13" presStyleLbl="parChTrans1D2" presStyleIdx="1" presStyleCnt="4"/>
      <dgm:spPr/>
      <dgm:t>
        <a:bodyPr/>
        <a:lstStyle/>
        <a:p>
          <a:endParaRPr lang="es-MX"/>
        </a:p>
      </dgm:t>
    </dgm:pt>
    <dgm:pt modelId="{B13374F8-7BCE-42B3-93A5-1698D71CA2B4}" type="pres">
      <dgm:prSet presAssocID="{34FAEB45-3FAD-41DF-A077-FB9289A75DF6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303DA8-A859-4DD4-93A7-E7CD14516E3C}" type="pres">
      <dgm:prSet presAssocID="{73B46097-4234-4ABD-AA8E-509E1E0D026F}" presName="root" presStyleCnt="0"/>
      <dgm:spPr/>
    </dgm:pt>
    <dgm:pt modelId="{2B24BECA-5A32-46C1-982F-34DEEC449A46}" type="pres">
      <dgm:prSet presAssocID="{73B46097-4234-4ABD-AA8E-509E1E0D026F}" presName="rootComposite" presStyleCnt="0"/>
      <dgm:spPr/>
    </dgm:pt>
    <dgm:pt modelId="{EB35CD2F-C128-4470-B625-4717D9F54F64}" type="pres">
      <dgm:prSet presAssocID="{73B46097-4234-4ABD-AA8E-509E1E0D026F}" presName="rootText" presStyleLbl="node1" presStyleIdx="1" presStyleCnt="2"/>
      <dgm:spPr/>
      <dgm:t>
        <a:bodyPr/>
        <a:lstStyle/>
        <a:p>
          <a:endParaRPr lang="es-MX"/>
        </a:p>
      </dgm:t>
    </dgm:pt>
    <dgm:pt modelId="{050FC2D5-A672-4F4A-96DE-10666BB82A4B}" type="pres">
      <dgm:prSet presAssocID="{73B46097-4234-4ABD-AA8E-509E1E0D026F}" presName="rootConnector" presStyleLbl="node1" presStyleIdx="1" presStyleCnt="2"/>
      <dgm:spPr/>
      <dgm:t>
        <a:bodyPr/>
        <a:lstStyle/>
        <a:p>
          <a:endParaRPr lang="es-MX"/>
        </a:p>
      </dgm:t>
    </dgm:pt>
    <dgm:pt modelId="{080F4341-B2F4-495F-A942-B946CEE73775}" type="pres">
      <dgm:prSet presAssocID="{73B46097-4234-4ABD-AA8E-509E1E0D026F}" presName="childShape" presStyleCnt="0"/>
      <dgm:spPr/>
    </dgm:pt>
    <dgm:pt modelId="{1A567F1F-676A-4F39-BD8C-E13ABB1F0740}" type="pres">
      <dgm:prSet presAssocID="{D3EB90C3-7781-46EA-85D3-06FAC6E67B69}" presName="Name13" presStyleLbl="parChTrans1D2" presStyleIdx="2" presStyleCnt="4"/>
      <dgm:spPr/>
      <dgm:t>
        <a:bodyPr/>
        <a:lstStyle/>
        <a:p>
          <a:endParaRPr lang="es-MX"/>
        </a:p>
      </dgm:t>
    </dgm:pt>
    <dgm:pt modelId="{84BD62E1-5C93-4D36-8EF2-81C4813C81C9}" type="pres">
      <dgm:prSet presAssocID="{DACEA0C8-AD68-47CC-B386-509B3710BB8C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7F9E5E-B12B-40F8-BE5C-F66D6B03D924}" type="pres">
      <dgm:prSet presAssocID="{02F60B8B-6B54-44F0-B5B9-A252E2B67718}" presName="Name13" presStyleLbl="parChTrans1D2" presStyleIdx="3" presStyleCnt="4"/>
      <dgm:spPr/>
      <dgm:t>
        <a:bodyPr/>
        <a:lstStyle/>
        <a:p>
          <a:endParaRPr lang="es-MX"/>
        </a:p>
      </dgm:t>
    </dgm:pt>
    <dgm:pt modelId="{7552C4C7-36C3-47A2-ADCE-BF5587510A66}" type="pres">
      <dgm:prSet presAssocID="{5560A25B-C143-4730-A252-D8F2E4156F6D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E889618-5FAC-4809-ADAB-2B264F5C24CF}" srcId="{73B46097-4234-4ABD-AA8E-509E1E0D026F}" destId="{DACEA0C8-AD68-47CC-B386-509B3710BB8C}" srcOrd="0" destOrd="0" parTransId="{D3EB90C3-7781-46EA-85D3-06FAC6E67B69}" sibTransId="{68614BDC-F4CF-47B5-BDE4-D5F0F2DC3F45}"/>
    <dgm:cxn modelId="{99DA98E3-2E9C-4B8F-92C4-CA5F2B038113}" type="presOf" srcId="{34FAEB45-3FAD-41DF-A077-FB9289A75DF6}" destId="{B13374F8-7BCE-42B3-93A5-1698D71CA2B4}" srcOrd="0" destOrd="0" presId="urn:microsoft.com/office/officeart/2005/8/layout/hierarchy3"/>
    <dgm:cxn modelId="{F3119E85-EE36-42D4-8CCC-82F0B79BC538}" type="presOf" srcId="{5EA93F34-354E-4BD1-8E03-94C65FDAA866}" destId="{0288BC46-960F-4530-96E5-405B2F9FF2AA}" srcOrd="0" destOrd="0" presId="urn:microsoft.com/office/officeart/2005/8/layout/hierarchy3"/>
    <dgm:cxn modelId="{DB8B399D-C9CD-49B1-BAB8-15CF47103707}" type="presOf" srcId="{DACEA0C8-AD68-47CC-B386-509B3710BB8C}" destId="{84BD62E1-5C93-4D36-8EF2-81C4813C81C9}" srcOrd="0" destOrd="0" presId="urn:microsoft.com/office/officeart/2005/8/layout/hierarchy3"/>
    <dgm:cxn modelId="{172D3541-8FC9-4863-8A94-3027A8F9FF45}" type="presOf" srcId="{0FE5EC4C-7901-4BC0-9659-E40A22526292}" destId="{80B37817-B129-4FF8-88CD-165A14629FCB}" srcOrd="1" destOrd="0" presId="urn:microsoft.com/office/officeart/2005/8/layout/hierarchy3"/>
    <dgm:cxn modelId="{25C34A07-09BC-4ADD-AC6E-817EABD9AE5E}" type="presOf" srcId="{D3EB90C3-7781-46EA-85D3-06FAC6E67B69}" destId="{1A567F1F-676A-4F39-BD8C-E13ABB1F0740}" srcOrd="0" destOrd="0" presId="urn:microsoft.com/office/officeart/2005/8/layout/hierarchy3"/>
    <dgm:cxn modelId="{CA361662-AB90-4FCF-9E7C-6A9D126EF375}" type="presOf" srcId="{5560A25B-C143-4730-A252-D8F2E4156F6D}" destId="{7552C4C7-36C3-47A2-ADCE-BF5587510A66}" srcOrd="0" destOrd="0" presId="urn:microsoft.com/office/officeart/2005/8/layout/hierarchy3"/>
    <dgm:cxn modelId="{F80AE2A4-620A-45E7-90AF-BC87D3B27742}" srcId="{5EA93F34-354E-4BD1-8E03-94C65FDAA866}" destId="{0FE5EC4C-7901-4BC0-9659-E40A22526292}" srcOrd="0" destOrd="0" parTransId="{C10FBE0D-6CED-41E4-B104-ED4CE026EEC0}" sibTransId="{B0608C2A-8D6E-4F34-A63F-9E657681EB31}"/>
    <dgm:cxn modelId="{9A609B35-9B8A-4792-94C2-5AC6216CAF3B}" type="presOf" srcId="{73B46097-4234-4ABD-AA8E-509E1E0D026F}" destId="{050FC2D5-A672-4F4A-96DE-10666BB82A4B}" srcOrd="1" destOrd="0" presId="urn:microsoft.com/office/officeart/2005/8/layout/hierarchy3"/>
    <dgm:cxn modelId="{AD46D933-B328-425C-ACFC-A695327ACD73}" type="presOf" srcId="{DE0C01A7-8236-464A-AE0E-A006D2F4B012}" destId="{09E61585-1CA6-45AD-A5C7-0E5AEFB3A6F6}" srcOrd="0" destOrd="0" presId="urn:microsoft.com/office/officeart/2005/8/layout/hierarchy3"/>
    <dgm:cxn modelId="{3602C5E2-9369-4879-A7A5-1006B44D25B7}" srcId="{0FE5EC4C-7901-4BC0-9659-E40A22526292}" destId="{34FAEB45-3FAD-41DF-A077-FB9289A75DF6}" srcOrd="1" destOrd="0" parTransId="{D3CDF5CF-1840-4835-ABE0-41AE673293E7}" sibTransId="{6A55F59C-4F4E-48D5-AA06-BCDB4795CC91}"/>
    <dgm:cxn modelId="{CDDB2725-C87B-45CB-A2AB-2E4660BE1574}" srcId="{5EA93F34-354E-4BD1-8E03-94C65FDAA866}" destId="{73B46097-4234-4ABD-AA8E-509E1E0D026F}" srcOrd="1" destOrd="0" parTransId="{E600659B-1705-4A81-9C21-ABDFB34440B3}" sibTransId="{F8486F11-CF72-4F19-A366-7A28373C7C5E}"/>
    <dgm:cxn modelId="{EA2B5707-D7C6-4652-AF31-ACEC7AE48408}" type="presOf" srcId="{02F60B8B-6B54-44F0-B5B9-A252E2B67718}" destId="{EF7F9E5E-B12B-40F8-BE5C-F66D6B03D924}" srcOrd="0" destOrd="0" presId="urn:microsoft.com/office/officeart/2005/8/layout/hierarchy3"/>
    <dgm:cxn modelId="{D3D2DBE7-E8CD-472F-B97F-015C791A7F7D}" type="presOf" srcId="{0FE5EC4C-7901-4BC0-9659-E40A22526292}" destId="{25957146-ACD2-4B53-8220-99428F8B8CA2}" srcOrd="0" destOrd="0" presId="urn:microsoft.com/office/officeart/2005/8/layout/hierarchy3"/>
    <dgm:cxn modelId="{C78E5407-8D2B-4A0C-BC29-E6F925E3634F}" type="presOf" srcId="{73B46097-4234-4ABD-AA8E-509E1E0D026F}" destId="{EB35CD2F-C128-4470-B625-4717D9F54F64}" srcOrd="0" destOrd="0" presId="urn:microsoft.com/office/officeart/2005/8/layout/hierarchy3"/>
    <dgm:cxn modelId="{6E93A88B-4077-4160-B34E-5DB4DC6DCA33}" srcId="{0FE5EC4C-7901-4BC0-9659-E40A22526292}" destId="{37B44D41-6B03-4760-BE50-0FA09496234F}" srcOrd="0" destOrd="0" parTransId="{DE0C01A7-8236-464A-AE0E-A006D2F4B012}" sibTransId="{7D757310-696B-4FF7-ADD5-D1A8AF4E75C4}"/>
    <dgm:cxn modelId="{92416A3F-F492-4C22-AF7F-6E05956D4700}" type="presOf" srcId="{37B44D41-6B03-4760-BE50-0FA09496234F}" destId="{C846C088-C1C9-484F-B0ED-C10DD280B197}" srcOrd="0" destOrd="0" presId="urn:microsoft.com/office/officeart/2005/8/layout/hierarchy3"/>
    <dgm:cxn modelId="{D366D294-5BED-4A35-987F-119B0CEDBF17}" srcId="{73B46097-4234-4ABD-AA8E-509E1E0D026F}" destId="{5560A25B-C143-4730-A252-D8F2E4156F6D}" srcOrd="1" destOrd="0" parTransId="{02F60B8B-6B54-44F0-B5B9-A252E2B67718}" sibTransId="{BDB19597-F5D5-42EB-904A-8BA872D235E4}"/>
    <dgm:cxn modelId="{7A8FBC47-47CA-4A76-A861-65A4717F6B8E}" type="presOf" srcId="{D3CDF5CF-1840-4835-ABE0-41AE673293E7}" destId="{32C0AD88-0154-4CDE-BEC2-BCD3A76706B8}" srcOrd="0" destOrd="0" presId="urn:microsoft.com/office/officeart/2005/8/layout/hierarchy3"/>
    <dgm:cxn modelId="{43285DB3-D120-4306-AFAF-C1BC0EF917F6}" type="presParOf" srcId="{0288BC46-960F-4530-96E5-405B2F9FF2AA}" destId="{8062AF43-1F89-4A64-B33D-5BDF14BBE5AB}" srcOrd="0" destOrd="0" presId="urn:microsoft.com/office/officeart/2005/8/layout/hierarchy3"/>
    <dgm:cxn modelId="{A44AFE9F-4C91-4602-9BF5-11BC6CE735B4}" type="presParOf" srcId="{8062AF43-1F89-4A64-B33D-5BDF14BBE5AB}" destId="{AFB24A63-F1A0-4813-A31B-5A2B030B541D}" srcOrd="0" destOrd="0" presId="urn:microsoft.com/office/officeart/2005/8/layout/hierarchy3"/>
    <dgm:cxn modelId="{FCC7BF50-2DB9-447C-8015-123BAA1C0B60}" type="presParOf" srcId="{AFB24A63-F1A0-4813-A31B-5A2B030B541D}" destId="{25957146-ACD2-4B53-8220-99428F8B8CA2}" srcOrd="0" destOrd="0" presId="urn:microsoft.com/office/officeart/2005/8/layout/hierarchy3"/>
    <dgm:cxn modelId="{8292F366-EF38-49C4-AB3F-FF947C95B40E}" type="presParOf" srcId="{AFB24A63-F1A0-4813-A31B-5A2B030B541D}" destId="{80B37817-B129-4FF8-88CD-165A14629FCB}" srcOrd="1" destOrd="0" presId="urn:microsoft.com/office/officeart/2005/8/layout/hierarchy3"/>
    <dgm:cxn modelId="{0E5BFAA1-80E1-4CDD-AC06-0BE008006D30}" type="presParOf" srcId="{8062AF43-1F89-4A64-B33D-5BDF14BBE5AB}" destId="{DBD2825C-60BB-4E57-AFF9-F57004541DED}" srcOrd="1" destOrd="0" presId="urn:microsoft.com/office/officeart/2005/8/layout/hierarchy3"/>
    <dgm:cxn modelId="{66D7BA96-88D5-402E-B551-664502AC7C20}" type="presParOf" srcId="{DBD2825C-60BB-4E57-AFF9-F57004541DED}" destId="{09E61585-1CA6-45AD-A5C7-0E5AEFB3A6F6}" srcOrd="0" destOrd="0" presId="urn:microsoft.com/office/officeart/2005/8/layout/hierarchy3"/>
    <dgm:cxn modelId="{B114BF8F-5741-4B4C-BEC8-ADD4C3FCE3A4}" type="presParOf" srcId="{DBD2825C-60BB-4E57-AFF9-F57004541DED}" destId="{C846C088-C1C9-484F-B0ED-C10DD280B197}" srcOrd="1" destOrd="0" presId="urn:microsoft.com/office/officeart/2005/8/layout/hierarchy3"/>
    <dgm:cxn modelId="{9A5B7CE0-A613-48F9-836F-3EC13368A801}" type="presParOf" srcId="{DBD2825C-60BB-4E57-AFF9-F57004541DED}" destId="{32C0AD88-0154-4CDE-BEC2-BCD3A76706B8}" srcOrd="2" destOrd="0" presId="urn:microsoft.com/office/officeart/2005/8/layout/hierarchy3"/>
    <dgm:cxn modelId="{30CEBD4B-D754-4006-BBC6-F63E31B7316C}" type="presParOf" srcId="{DBD2825C-60BB-4E57-AFF9-F57004541DED}" destId="{B13374F8-7BCE-42B3-93A5-1698D71CA2B4}" srcOrd="3" destOrd="0" presId="urn:microsoft.com/office/officeart/2005/8/layout/hierarchy3"/>
    <dgm:cxn modelId="{DEF0049D-8EF8-4145-AF93-FCE3F042A799}" type="presParOf" srcId="{0288BC46-960F-4530-96E5-405B2F9FF2AA}" destId="{DE303DA8-A859-4DD4-93A7-E7CD14516E3C}" srcOrd="1" destOrd="0" presId="urn:microsoft.com/office/officeart/2005/8/layout/hierarchy3"/>
    <dgm:cxn modelId="{262CA0B3-1E15-466F-BF8C-5DBE442447A8}" type="presParOf" srcId="{DE303DA8-A859-4DD4-93A7-E7CD14516E3C}" destId="{2B24BECA-5A32-46C1-982F-34DEEC449A46}" srcOrd="0" destOrd="0" presId="urn:microsoft.com/office/officeart/2005/8/layout/hierarchy3"/>
    <dgm:cxn modelId="{E33913F9-F06E-4B63-A2FC-49A68CAA536F}" type="presParOf" srcId="{2B24BECA-5A32-46C1-982F-34DEEC449A46}" destId="{EB35CD2F-C128-4470-B625-4717D9F54F64}" srcOrd="0" destOrd="0" presId="urn:microsoft.com/office/officeart/2005/8/layout/hierarchy3"/>
    <dgm:cxn modelId="{1F2FDAA5-6277-443A-B456-15D215201562}" type="presParOf" srcId="{2B24BECA-5A32-46C1-982F-34DEEC449A46}" destId="{050FC2D5-A672-4F4A-96DE-10666BB82A4B}" srcOrd="1" destOrd="0" presId="urn:microsoft.com/office/officeart/2005/8/layout/hierarchy3"/>
    <dgm:cxn modelId="{0B36EA16-25F0-4E6E-84A1-907BA64699E2}" type="presParOf" srcId="{DE303DA8-A859-4DD4-93A7-E7CD14516E3C}" destId="{080F4341-B2F4-495F-A942-B946CEE73775}" srcOrd="1" destOrd="0" presId="urn:microsoft.com/office/officeart/2005/8/layout/hierarchy3"/>
    <dgm:cxn modelId="{8E8277EF-94FD-4203-A491-8D266339D08B}" type="presParOf" srcId="{080F4341-B2F4-495F-A942-B946CEE73775}" destId="{1A567F1F-676A-4F39-BD8C-E13ABB1F0740}" srcOrd="0" destOrd="0" presId="urn:microsoft.com/office/officeart/2005/8/layout/hierarchy3"/>
    <dgm:cxn modelId="{2502A0A1-C568-4CCE-A84B-1FF92E51AD96}" type="presParOf" srcId="{080F4341-B2F4-495F-A942-B946CEE73775}" destId="{84BD62E1-5C93-4D36-8EF2-81C4813C81C9}" srcOrd="1" destOrd="0" presId="urn:microsoft.com/office/officeart/2005/8/layout/hierarchy3"/>
    <dgm:cxn modelId="{47168514-A614-4217-877F-D854EE122219}" type="presParOf" srcId="{080F4341-B2F4-495F-A942-B946CEE73775}" destId="{EF7F9E5E-B12B-40F8-BE5C-F66D6B03D924}" srcOrd="2" destOrd="0" presId="urn:microsoft.com/office/officeart/2005/8/layout/hierarchy3"/>
    <dgm:cxn modelId="{8777F6A2-7784-44D4-A80C-E3296842D74E}" type="presParOf" srcId="{080F4341-B2F4-495F-A942-B946CEE73775}" destId="{7552C4C7-36C3-47A2-ADCE-BF5587510A6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957146-ACD2-4B53-8220-99428F8B8CA2}">
      <dsp:nvSpPr>
        <dsp:cNvPr id="0" name=""/>
        <dsp:cNvSpPr/>
      </dsp:nvSpPr>
      <dsp:spPr>
        <a:xfrm>
          <a:off x="1208019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dirty="0" smtClean="0"/>
            <a:t>No militares</a:t>
          </a:r>
          <a:endParaRPr lang="es-MX" sz="4200" kern="1200" dirty="0"/>
        </a:p>
      </dsp:txBody>
      <dsp:txXfrm>
        <a:off x="1208019" y="2152"/>
        <a:ext cx="2583805" cy="1291902"/>
      </dsp:txXfrm>
    </dsp:sp>
    <dsp:sp modelId="{09E61585-1CA6-45AD-A5C7-0E5AEFB3A6F6}">
      <dsp:nvSpPr>
        <dsp:cNvPr id="0" name=""/>
        <dsp:cNvSpPr/>
      </dsp:nvSpPr>
      <dsp:spPr>
        <a:xfrm>
          <a:off x="1466399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46C088-C1C9-484F-B0ED-C10DD280B197}">
      <dsp:nvSpPr>
        <dsp:cNvPr id="0" name=""/>
        <dsp:cNvSpPr/>
      </dsp:nvSpPr>
      <dsp:spPr>
        <a:xfrm>
          <a:off x="1724780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Inacción</a:t>
          </a:r>
          <a:endParaRPr lang="es-MX" sz="2900" kern="1200" dirty="0"/>
        </a:p>
      </dsp:txBody>
      <dsp:txXfrm>
        <a:off x="1724780" y="1617030"/>
        <a:ext cx="2067044" cy="1291902"/>
      </dsp:txXfrm>
    </dsp:sp>
    <dsp:sp modelId="{32C0AD88-0154-4CDE-BEC2-BCD3A76706B8}">
      <dsp:nvSpPr>
        <dsp:cNvPr id="0" name=""/>
        <dsp:cNvSpPr/>
      </dsp:nvSpPr>
      <dsp:spPr>
        <a:xfrm>
          <a:off x="1466399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3374F8-7BCE-42B3-93A5-1698D71CA2B4}">
      <dsp:nvSpPr>
        <dsp:cNvPr id="0" name=""/>
        <dsp:cNvSpPr/>
      </dsp:nvSpPr>
      <dsp:spPr>
        <a:xfrm>
          <a:off x="1724780" y="3231908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Carta diplomática</a:t>
          </a:r>
          <a:endParaRPr lang="es-MX" sz="2900" kern="1200" dirty="0"/>
        </a:p>
      </dsp:txBody>
      <dsp:txXfrm>
        <a:off x="1724780" y="3231908"/>
        <a:ext cx="2067044" cy="1291902"/>
      </dsp:txXfrm>
    </dsp:sp>
    <dsp:sp modelId="{EB35CD2F-C128-4470-B625-4717D9F54F64}">
      <dsp:nvSpPr>
        <dsp:cNvPr id="0" name=""/>
        <dsp:cNvSpPr/>
      </dsp:nvSpPr>
      <dsp:spPr>
        <a:xfrm>
          <a:off x="4437775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dirty="0" smtClean="0"/>
            <a:t>Militares</a:t>
          </a:r>
          <a:endParaRPr lang="es-MX" sz="4200" kern="1200" dirty="0"/>
        </a:p>
      </dsp:txBody>
      <dsp:txXfrm>
        <a:off x="4437775" y="2152"/>
        <a:ext cx="2583805" cy="1291902"/>
      </dsp:txXfrm>
    </dsp:sp>
    <dsp:sp modelId="{1A567F1F-676A-4F39-BD8C-E13ABB1F0740}">
      <dsp:nvSpPr>
        <dsp:cNvPr id="0" name=""/>
        <dsp:cNvSpPr/>
      </dsp:nvSpPr>
      <dsp:spPr>
        <a:xfrm>
          <a:off x="4696156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D62E1-5C93-4D36-8EF2-81C4813C81C9}">
      <dsp:nvSpPr>
        <dsp:cNvPr id="0" name=""/>
        <dsp:cNvSpPr/>
      </dsp:nvSpPr>
      <dsp:spPr>
        <a:xfrm>
          <a:off x="4954536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Bloqueo naval</a:t>
          </a:r>
          <a:endParaRPr lang="es-MX" sz="2900" kern="1200" dirty="0"/>
        </a:p>
      </dsp:txBody>
      <dsp:txXfrm>
        <a:off x="4954536" y="1617030"/>
        <a:ext cx="2067044" cy="1291902"/>
      </dsp:txXfrm>
    </dsp:sp>
    <dsp:sp modelId="{EF7F9E5E-B12B-40F8-BE5C-F66D6B03D924}">
      <dsp:nvSpPr>
        <dsp:cNvPr id="0" name=""/>
        <dsp:cNvSpPr/>
      </dsp:nvSpPr>
      <dsp:spPr>
        <a:xfrm>
          <a:off x="4696156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52C4C7-36C3-47A2-ADCE-BF5587510A66}">
      <dsp:nvSpPr>
        <dsp:cNvPr id="0" name=""/>
        <dsp:cNvSpPr/>
      </dsp:nvSpPr>
      <dsp:spPr>
        <a:xfrm>
          <a:off x="4954536" y="3231908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Ataque Aéreo</a:t>
          </a:r>
          <a:endParaRPr lang="es-MX" sz="2900" kern="1200" dirty="0"/>
        </a:p>
      </dsp:txBody>
      <dsp:txXfrm>
        <a:off x="4954536" y="3231908"/>
        <a:ext cx="2067044" cy="1291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8CE65-05B2-4967-9DCB-3D912494B6C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151E8-6A82-465D-AA2D-6F998244E9B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ED155-5AD1-46D0-BC26-6F903F4F680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7B15A-4255-402E-A560-9F558BB60EA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55183-0AEC-4BE5-8A9E-BB406ECE6B9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EC4F4-DB21-4608-82BC-7057FFCAC0E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7698A-6D92-46FB-865B-BB6862C11FB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2CBE6-5075-4FC9-9ED5-296F1584FCA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64580-5EDA-4AD5-99A6-3BB85626605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E273B-B063-4B70-99A3-3BF38B63F6E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56FB-846A-4101-9C69-6BF95AEF5EA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F600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0837FF-19AD-4770-A9A2-EB675B06ACF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elproyectomatriz.files.wordpress.com/2008/05/revolu-cub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136526"/>
            <a:ext cx="4508500" cy="6994525"/>
          </a:xfrm>
          <a:prstGeom prst="rect">
            <a:avLst/>
          </a:prstGeom>
          <a:noFill/>
        </p:spPr>
      </p:pic>
      <p:pic>
        <p:nvPicPr>
          <p:cNvPr id="6148" name="Picture 4" descr="http://forumuniversitario.files.wordpress.com/2007/11/usa-mis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316165"/>
            <a:ext cx="7772400" cy="1470025"/>
          </a:xfrm>
        </p:spPr>
        <p:txBody>
          <a:bodyPr/>
          <a:lstStyle/>
          <a:p>
            <a:r>
              <a:rPr lang="es-MX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LA CRISIS DE LOS MISILES DE</a:t>
            </a:r>
            <a:br>
              <a:rPr lang="es-MX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OCTUBRE DE </a:t>
            </a:r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1962</a:t>
            </a:r>
            <a:endParaRPr lang="es-MX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2.bp.blogspot.com/_tTFdYezGXMQ/SS2AJWdxlII/AAAAAAAABUs/QSHoHqnOAKI/s400/crisi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468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Razones que llevaron a la URSS a construir las</a:t>
            </a:r>
            <a:b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rampas para misiles de alcance medio en Cuba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Restablecer el equilibrio estratégico entre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ambas superpotencias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aumentando la capacidad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defensiva de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todo el bloque socialista, sobre todo en un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contexto en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que la URSS estaba escasamente provisto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misiles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intercontinentales (de largo alcance).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Razones que llevaron a la URSS a construir las</a:t>
            </a:r>
            <a:b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rampas para misiles de alcance medio en Cuba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Responder a la instalación de los misiles de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alcance medio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las bases de la OTAN en Turquía,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instalando misiles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Cuba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http://media.mediaplazza.com/t_24/120x160/VDAurs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500438"/>
            <a:ext cx="2500322" cy="3333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20834" t="13333" r="19270" b="23333"/>
          <a:stretch>
            <a:fillRect/>
          </a:stretch>
        </p:blipFill>
        <p:spPr bwMode="auto">
          <a:xfrm>
            <a:off x="428596" y="857232"/>
            <a:ext cx="8215370" cy="542926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Estrategia estadounidense para</a:t>
            </a:r>
            <a:br>
              <a:rPr lang="es-MX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solucionar la crisis</a:t>
            </a:r>
            <a:endParaRPr lang="es-MX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movilización de las organizaciones internacionales de seguridad </a:t>
            </a:r>
            <a:r>
              <a:rPr lang="es-MX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colectiva (ONU </a:t>
            </a:r>
            <a:r>
              <a:rPr lang="es-MX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 OEA)</a:t>
            </a:r>
            <a:endParaRPr lang="es-MX" dirty="0"/>
          </a:p>
        </p:txBody>
      </p:sp>
      <p:pic>
        <p:nvPicPr>
          <p:cNvPr id="27650" name="Picture 2" descr="http://3.bp.blogspot.com/_tTFdYezGXMQ/SS2Au15YP9I/AAAAAAAABVU/zS4huc-DymI/s400/CRISISMISIL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643049"/>
            <a:ext cx="3943357" cy="5104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Estrategia estadounidense para</a:t>
            </a:r>
            <a:b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solucionar la crisis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s-MX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acción diplomática en paralelo a través de un intercambio directo </a:t>
            </a:r>
            <a:r>
              <a:rPr lang="es-MX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entre ambos </a:t>
            </a:r>
            <a:r>
              <a:rPr lang="es-MX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gobiernos, para que URSS retirara y desmantelara las </a:t>
            </a:r>
            <a:r>
              <a:rPr lang="es-MX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rampas </a:t>
            </a:r>
            <a:r>
              <a:rPr lang="es-MX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misilísticas</a:t>
            </a:r>
            <a:r>
              <a:rPr lang="es-MX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 cese de enviar los </a:t>
            </a:r>
            <a:r>
              <a:rPr lang="es-MX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manteriales</a:t>
            </a:r>
            <a:r>
              <a:rPr lang="es-MX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la construcción de </a:t>
            </a:r>
            <a:r>
              <a:rPr lang="es-MX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nuevas rampas</a:t>
            </a:r>
            <a:endParaRPr lang="es-MX" sz="2400" dirty="0"/>
          </a:p>
        </p:txBody>
      </p:sp>
      <p:pic>
        <p:nvPicPr>
          <p:cNvPr id="29698" name="Picture 2" descr="http://www.opinorama.com.ar/wp-content/crisis%20de%20los%20misisles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6422" y="2143116"/>
            <a:ext cx="4540549" cy="3214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Estrategia estadounidense para</a:t>
            </a:r>
            <a:b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solucionar la crisis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formación de un Comité ejecutivo dentro del Consejo Nacional </a:t>
            </a:r>
            <a:r>
              <a:rPr lang="es-MX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Seguridad</a:t>
            </a:r>
            <a:r>
              <a:rPr lang="es-MX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conformado por hombres de distintas posiciones (representando </a:t>
            </a:r>
            <a:r>
              <a:rPr lang="es-MX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 Departamento </a:t>
            </a:r>
            <a:r>
              <a:rPr lang="es-MX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Estado, al Departamento de Defensa, al Pentágono, </a:t>
            </a:r>
            <a:r>
              <a:rPr lang="es-MX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 Departamento </a:t>
            </a:r>
            <a:r>
              <a:rPr lang="es-MX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Justicia), que actuaba por consenso.</a:t>
            </a:r>
            <a:endParaRPr lang="es-MX" sz="2400" dirty="0"/>
          </a:p>
        </p:txBody>
      </p:sp>
      <p:pic>
        <p:nvPicPr>
          <p:cNvPr id="30722" name="Picture 2" descr="http://www.arrakis.es/~maniacs/Tre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428736"/>
            <a:ext cx="3857652" cy="5290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Dos alternativas posibles</a:t>
            </a:r>
            <a:endParaRPr lang="es-MX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Opción consensuada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 </a:t>
            </a:r>
            <a:r>
              <a:rPr lang="es-MX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bloqueo naval a la isla y </a:t>
            </a:r>
            <a:r>
              <a:rPr lang="es-MX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 ataque </a:t>
            </a:r>
            <a:r>
              <a:rPr lang="es-MX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la isla sólo en caso de fracaso del bloqueo y las </a:t>
            </a:r>
            <a:r>
              <a:rPr lang="es-MX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negociaciones con </a:t>
            </a:r>
            <a:r>
              <a:rPr lang="es-MX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URSS</a:t>
            </a:r>
            <a:endParaRPr lang="es-MX" dirty="0"/>
          </a:p>
        </p:txBody>
      </p:sp>
      <p:pic>
        <p:nvPicPr>
          <p:cNvPr id="31746" name="Picture 2" descr="Imagen 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048000"/>
            <a:ext cx="4762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516688" y="404813"/>
            <a:ext cx="20161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El Pdte. Kennedy resolvería la crisis de una forma “poco tradicional”, a través de un acuerdo secreto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amhist.ist.unomaha.edu/module_files/Kennedy%20and%20Khrushch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Solución de la Crisis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solución jugaron un papel fundamental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el intercambio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epistolar entre Kennedy y </a:t>
            </a:r>
            <a:r>
              <a:rPr lang="es-MX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Kruschev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(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las dos cartas de </a:t>
            </a:r>
            <a:r>
              <a:rPr lang="es-MX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Kruschev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y la respuesta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Kennedy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)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6" name="Picture 4" descr="sovietunion_gm.gif (16177 bytes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5846" y="4714884"/>
            <a:ext cx="1970700" cy="1428760"/>
          </a:xfrm>
          <a:prstGeom prst="rect">
            <a:avLst/>
          </a:prstGeom>
          <a:noFill/>
        </p:spPr>
      </p:pic>
      <p:pic>
        <p:nvPicPr>
          <p:cNvPr id="33804" name="Picture 12" descr="3awm.gif (31355 bytes)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850618"/>
            <a:ext cx="1800232" cy="1221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Antecentes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Desde su independencia, Cuba tuvo una situación 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cuasi 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– protectorado de los EEUU, como 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consecuencia de 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 aprobación de ENMIENDA 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PLATT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por parte 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del Senado 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los EEUU en 1901, como 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condición indispensable 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para que las fuerzas estadounidenses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presentes 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isla desde 1899 y aceptada por 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 Convención 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constituyente cubana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encargada de elaborar 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 primera constitución cubana  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ENMIENDA PLATT 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QUEDA INCORPORADA COMO UN </a:t>
            </a: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ANEXO AL </a:t>
            </a: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TEXTO CONSTITUCIONAL CUBANO.</a:t>
            </a:r>
            <a:endParaRPr lang="es-MX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Solución de la Crisis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EEUU: SE COMPROMETE A NO INVADIR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 CUBA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A LEVANTAR EL BLOQUEO NAVAL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 LA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ISLA; Y SECRETAMENTE A RETIRAR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LOS MISILES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TURCOS.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URSS: SE COMPROMETE A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DESMANTELAR LAS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RAMPAS YA INSTALADAS EN CUBA.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uba_mwf.gif (10799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94258">
            <a:off x="5429256" y="500042"/>
            <a:ext cx="3525805" cy="2428892"/>
          </a:xfrm>
          <a:prstGeom prst="rect">
            <a:avLst/>
          </a:prstGeom>
          <a:noFill/>
        </p:spPr>
      </p:pic>
      <p:pic>
        <p:nvPicPr>
          <p:cNvPr id="35844" name="Picture 4" descr="ussr-white.gif (4963 bytes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4347">
            <a:off x="1855580" y="1166757"/>
            <a:ext cx="3429024" cy="2521341"/>
          </a:xfrm>
          <a:prstGeom prst="rect">
            <a:avLst/>
          </a:prstGeom>
          <a:noFill/>
        </p:spPr>
      </p:pic>
      <p:pic>
        <p:nvPicPr>
          <p:cNvPr id="35846" name="Picture 6" descr="superbandera2-united_states_hw.gif (156885 bytes)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96191">
            <a:off x="428596" y="4143380"/>
            <a:ext cx="333375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Para citar este material: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dirty="0" smtClean="0"/>
              <a:t>Martínez Serrano, Alejandro (2009). </a:t>
            </a:r>
            <a:r>
              <a:rPr lang="es-MX" i="1" dirty="0" smtClean="0"/>
              <a:t>La Crisis de los misiles de</a:t>
            </a:r>
            <a:br>
              <a:rPr lang="es-MX" i="1" dirty="0" smtClean="0"/>
            </a:br>
            <a:r>
              <a:rPr lang="es-MX" i="1" dirty="0" smtClean="0"/>
              <a:t>octubre de 1962</a:t>
            </a:r>
            <a:r>
              <a:rPr lang="es-MX" i="1" dirty="0" smtClean="0"/>
              <a:t>.</a:t>
            </a:r>
            <a:r>
              <a:rPr lang="es-MX" dirty="0" smtClean="0"/>
              <a:t> </a:t>
            </a:r>
            <a:r>
              <a:rPr lang="es-MX" dirty="0" smtClean="0"/>
              <a:t>México.</a:t>
            </a:r>
            <a:endParaRPr lang="es-MX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Antecedentes inmediatos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El distanciamiento entre el nuevo régimen cubano y los EEUU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http://newsimg.bbc.co.uk/media/images/41345000/jpg/_41345746_203nikitakas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928934"/>
            <a:ext cx="3625479" cy="2714644"/>
          </a:xfrm>
          <a:prstGeom prst="rect">
            <a:avLst/>
          </a:prstGeom>
          <a:noFill/>
        </p:spPr>
      </p:pic>
      <p:pic>
        <p:nvPicPr>
          <p:cNvPr id="19460" name="Picture 4" descr="3dflagsdotcom_cuba_2fawm.gif (26047 bytes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0905" y="3143248"/>
            <a:ext cx="3053029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1961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El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fracaso de la invasión anticastrista patrocinada por los EEUU, en Punta Girón</a:t>
            </a:r>
          </a:p>
          <a:p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Adhesión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del régimen castrista a los principios del marxismo – leninismo </a:t>
            </a:r>
          </a:p>
        </p:txBody>
      </p:sp>
      <p:pic>
        <p:nvPicPr>
          <p:cNvPr id="22530" name="Picture 2" descr="http://homepages.uni-tuebingen.de/student/frauke.grosshennig/catroru.jpg"/>
          <p:cNvPicPr>
            <a:picLocks noChangeAspect="1" noChangeArrowheads="1"/>
          </p:cNvPicPr>
          <p:nvPr/>
        </p:nvPicPr>
        <p:blipFill>
          <a:blip r:embed="rId2" cstate="print"/>
          <a:srcRect b="7499"/>
          <a:stretch>
            <a:fillRect/>
          </a:stretch>
        </p:blipFill>
        <p:spPr bwMode="auto">
          <a:xfrm>
            <a:off x="6572264" y="3714772"/>
            <a:ext cx="2571736" cy="3214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1961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Supone para los EEUU, una amenaza de “exportación” de la revolución EEUU rompe relaciones diplomáticas y consulares y comienza la elaboración de un plan de invasión  militar directa a la isla.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/>
          </a:p>
        </p:txBody>
      </p:sp>
      <p:pic>
        <p:nvPicPr>
          <p:cNvPr id="21506" name="Picture 2" descr="http://homepages.uni-tuebingen.de/student/frauke.grosshennig/cas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4143375"/>
            <a:ext cx="4286250" cy="271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El progresivo acercamiento entre el régimen castrista y la URSS</a:t>
            </a:r>
            <a:endParaRPr lang="es-MX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 fallida invasión anticastrista de Punta Girón y el temor castrista a una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invasión militar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estadounidense y la declaración de que la revolución cubana era una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revolución marxista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– 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leninista, la 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URSS accedió a proporcionar ayuda militar al nuevo régimen</a:t>
            </a:r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haciéndole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entender a EEUU que una invasión militar a la isla sería calamitosa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80" name="Picture 4" descr="cua2.gif (4205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5697134"/>
            <a:ext cx="1547818" cy="1160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lum bright="18000" contrast="6000"/>
          </a:blip>
          <a:srcRect/>
          <a:stretch>
            <a:fillRect/>
          </a:stretch>
        </p:blipFill>
        <p:spPr bwMode="auto">
          <a:xfrm>
            <a:off x="0" y="0"/>
            <a:ext cx="9144000" cy="691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229600" cy="147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400" b="1" dirty="0"/>
              <a:t>En 1962, un avión espía estadounidense descubre que estructuras fotografiadas en Cuba parecían corresponder a instalaciones de misiles, todavía no operacionales pero que lo estarían en poco </a:t>
            </a:r>
            <a:r>
              <a:rPr lang="es-ES_tradnl" sz="2400" b="1" dirty="0" smtClean="0"/>
              <a:t>tiempo.</a:t>
            </a:r>
            <a:r>
              <a:rPr lang="es-ES_tradnl" sz="2400" b="1" dirty="0" smtClean="0">
                <a:solidFill>
                  <a:srgbClr val="0CEA80"/>
                </a:solidFill>
              </a:rPr>
              <a:t> </a:t>
            </a:r>
            <a:endParaRPr lang="es-ES_tradnl" sz="2400" b="1" dirty="0">
              <a:solidFill>
                <a:srgbClr val="0CEA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erce.pntic.mec.es/~pong0000/images/misiles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2.bp.blogspot.com/_tTFdYezGXMQ/SS2AZGX-0wI/AAAAAAAABU0/SMMEpEZENKs/s400/crisi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Razones que llevaron a la URSS a construir las</a:t>
            </a:r>
            <a:b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rampas para misiles de alcance medio en Cuba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Defender a la isla, en un momento en que parecía </a:t>
            </a:r>
            <a:r>
              <a:rPr lang="es-MX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que EEUU </a:t>
            </a:r>
            <a:r>
              <a:rPr lang="es-MX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estaba planeando una segunda invasión: </a:t>
            </a:r>
            <a:r>
              <a:rPr lang="es-MX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 había </a:t>
            </a:r>
            <a:r>
              <a:rPr lang="es-MX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detectado la movilización de los reservistas </a:t>
            </a:r>
            <a:r>
              <a:rPr lang="es-MX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y </a:t>
            </a:r>
            <a:r>
              <a:rPr lang="es-MX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la marina acababa de terminar maniobras en </a:t>
            </a:r>
            <a:r>
              <a:rPr lang="es-MX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el Caribe</a:t>
            </a:r>
            <a:r>
              <a:rPr lang="es-MX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635</Words>
  <Application>Microsoft Office PowerPoint</Application>
  <PresentationFormat>Presentación en pantalla (4:3)</PresentationFormat>
  <Paragraphs>42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Diseño predeterminado</vt:lpstr>
      <vt:lpstr>LA CRISIS DE LOS MISILES DE OCTUBRE DE 1962</vt:lpstr>
      <vt:lpstr>Antecentes </vt:lpstr>
      <vt:lpstr>Antecedentes inmediatos</vt:lpstr>
      <vt:lpstr>1961 </vt:lpstr>
      <vt:lpstr>1961</vt:lpstr>
      <vt:lpstr>El progresivo acercamiento entre el régimen castrista y la URSS</vt:lpstr>
      <vt:lpstr>Diapositiva 7</vt:lpstr>
      <vt:lpstr>Diapositiva 8</vt:lpstr>
      <vt:lpstr>Razones que llevaron a la URSS a construir las rampas para misiles de alcance medio en Cuba</vt:lpstr>
      <vt:lpstr>Razones que llevaron a la URSS a construir las rampas para misiles de alcance medio en Cuba</vt:lpstr>
      <vt:lpstr>Razones que llevaron a la URSS a construir las rampas para misiles de alcance medio en Cuba</vt:lpstr>
      <vt:lpstr>Diapositiva 12</vt:lpstr>
      <vt:lpstr>Estrategia estadounidense para solucionar la crisis</vt:lpstr>
      <vt:lpstr>Estrategia estadounidense para solucionar la crisis</vt:lpstr>
      <vt:lpstr>Estrategia estadounidense para solucionar la crisis</vt:lpstr>
      <vt:lpstr>Dos alternativas posibles</vt:lpstr>
      <vt:lpstr>Opción consensuada </vt:lpstr>
      <vt:lpstr>Diapositiva 18</vt:lpstr>
      <vt:lpstr>Solución de la Crisis</vt:lpstr>
      <vt:lpstr>Solución de la Crisis</vt:lpstr>
      <vt:lpstr>Diapositiva 21</vt:lpstr>
      <vt:lpstr>Para citar este material: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sobre buenas prácticas dirigenciales</dc:title>
  <dc:creator>WinuE</dc:creator>
  <cp:lastModifiedBy>Alejandro Martinez S</cp:lastModifiedBy>
  <cp:revision>14</cp:revision>
  <dcterms:created xsi:type="dcterms:W3CDTF">2009-04-22T18:57:15Z</dcterms:created>
  <dcterms:modified xsi:type="dcterms:W3CDTF">2009-11-27T19:42:07Z</dcterms:modified>
</cp:coreProperties>
</file>